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7" y="1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84547-188C-401B-A40C-8DC1F173403B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pPr latinLnBrk="1"/>
          <a:endParaRPr lang="ko-KR" altLang="en-US"/>
        </a:p>
      </dgm:t>
    </dgm:pt>
    <dgm:pt modelId="{3EA54611-6D2B-4FF0-A157-5075F3160AF1}">
      <dgm:prSet phldrT="[텍스트]"/>
      <dgm:spPr/>
      <dgm:t>
        <a:bodyPr/>
        <a:lstStyle/>
        <a:p>
          <a:pPr latinLnBrk="1"/>
          <a:r>
            <a: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KR" panose="02020400000000000000" pitchFamily="18" charset="-127"/>
              <a:ea typeface="Noto Serif CJK KR" panose="02020400000000000000" pitchFamily="18" charset="-127"/>
            </a:rPr>
            <a:t>개요</a:t>
          </a:r>
        </a:p>
      </dgm:t>
    </dgm:pt>
    <dgm:pt modelId="{F380BA95-484A-423D-AD0B-AB87A4A4A7C6}" type="parTrans" cxnId="{F7AF79BA-7CF2-46D0-B142-41FB95A44398}">
      <dgm:prSet/>
      <dgm:spPr/>
      <dgm:t>
        <a:bodyPr/>
        <a:lstStyle/>
        <a:p>
          <a:pPr latinLnBrk="1"/>
          <a:endParaRPr lang="ko-KR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oto Serif CJK KR" panose="02020400000000000000" pitchFamily="18" charset="-127"/>
            <a:ea typeface="Noto Serif CJK KR" panose="02020400000000000000" pitchFamily="18" charset="-127"/>
          </a:endParaRPr>
        </a:p>
      </dgm:t>
    </dgm:pt>
    <dgm:pt modelId="{9FF43E0E-EDD4-4C4B-99D6-63463031C413}" type="sibTrans" cxnId="{F7AF79BA-7CF2-46D0-B142-41FB95A44398}">
      <dgm:prSet/>
      <dgm:spPr/>
      <dgm:t>
        <a:bodyPr/>
        <a:lstStyle/>
        <a:p>
          <a:pPr latinLnBrk="1"/>
          <a:endParaRPr lang="ko-KR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oto Serif CJK KR" panose="02020400000000000000" pitchFamily="18" charset="-127"/>
            <a:ea typeface="Noto Serif CJK KR" panose="02020400000000000000" pitchFamily="18" charset="-127"/>
          </a:endParaRPr>
        </a:p>
      </dgm:t>
    </dgm:pt>
    <dgm:pt modelId="{782CE72D-8D13-40DD-93D3-C7393ADE7D80}">
      <dgm:prSet phldrT="[텍스트]"/>
      <dgm:spPr/>
      <dgm:t>
        <a:bodyPr/>
        <a:lstStyle/>
        <a:p>
          <a:pPr latinLnBrk="1"/>
          <a:r>
            <a: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KR" panose="02020400000000000000" pitchFamily="18" charset="-127"/>
              <a:ea typeface="Noto Serif CJK KR" panose="02020400000000000000" pitchFamily="18" charset="-127"/>
            </a:rPr>
            <a:t>보안 품질검사성적서 열람</a:t>
          </a:r>
        </a:p>
      </dgm:t>
    </dgm:pt>
    <dgm:pt modelId="{88494FE8-5A51-4E4E-8DB9-B26E2413F419}" type="parTrans" cxnId="{4E798CBB-A4FF-4D6D-A28E-57A3B91EDE04}">
      <dgm:prSet/>
      <dgm:spPr/>
      <dgm:t>
        <a:bodyPr/>
        <a:lstStyle/>
        <a:p>
          <a:pPr latinLnBrk="1"/>
          <a:endParaRPr lang="ko-KR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oto Serif CJK KR" panose="02020400000000000000" pitchFamily="18" charset="-127"/>
            <a:ea typeface="Noto Serif CJK KR" panose="02020400000000000000" pitchFamily="18" charset="-127"/>
          </a:endParaRPr>
        </a:p>
      </dgm:t>
    </dgm:pt>
    <dgm:pt modelId="{DD2F861B-032E-409E-9D01-1E2D6AFEA29A}" type="sibTrans" cxnId="{4E798CBB-A4FF-4D6D-A28E-57A3B91EDE04}">
      <dgm:prSet/>
      <dgm:spPr/>
      <dgm:t>
        <a:bodyPr/>
        <a:lstStyle/>
        <a:p>
          <a:pPr latinLnBrk="1"/>
          <a:endParaRPr lang="ko-KR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oto Serif CJK KR" panose="02020400000000000000" pitchFamily="18" charset="-127"/>
            <a:ea typeface="Noto Serif CJK KR" panose="02020400000000000000" pitchFamily="18" charset="-127"/>
          </a:endParaRPr>
        </a:p>
      </dgm:t>
    </dgm:pt>
    <dgm:pt modelId="{9FF2DEA8-5C87-4717-8167-BD172135BDB5}">
      <dgm:prSet phldrT="[텍스트]"/>
      <dgm:spPr/>
      <dgm:t>
        <a:bodyPr/>
        <a:lstStyle/>
        <a:p>
          <a:pPr latinLnBrk="1"/>
          <a:r>
            <a:rPr lang="ko-KR" altLang="en-US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KR" panose="02020400000000000000" pitchFamily="18" charset="-127"/>
              <a:ea typeface="Noto Serif CJK KR" panose="02020400000000000000" pitchFamily="18" charset="-127"/>
            </a:rPr>
            <a:t>비보안</a:t>
          </a:r>
          <a:r>
            <a: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KR" panose="02020400000000000000" pitchFamily="18" charset="-127"/>
              <a:ea typeface="Noto Serif CJK KR" panose="02020400000000000000" pitchFamily="18" charset="-127"/>
            </a:rPr>
            <a:t> 품질검사성적서 열람</a:t>
          </a:r>
        </a:p>
      </dgm:t>
    </dgm:pt>
    <dgm:pt modelId="{8C5DFE15-3153-45AB-BAF4-934C603E04C5}" type="parTrans" cxnId="{1242ADCA-8BF8-4DDA-881C-634217297F35}">
      <dgm:prSet/>
      <dgm:spPr/>
      <dgm:t>
        <a:bodyPr/>
        <a:lstStyle/>
        <a:p>
          <a:pPr latinLnBrk="1"/>
          <a:endParaRPr lang="ko-KR" altLang="en-US"/>
        </a:p>
      </dgm:t>
    </dgm:pt>
    <dgm:pt modelId="{130A8D2B-F84D-4285-A9B0-DD2A45CC716B}" type="sibTrans" cxnId="{1242ADCA-8BF8-4DDA-881C-634217297F35}">
      <dgm:prSet/>
      <dgm:spPr/>
      <dgm:t>
        <a:bodyPr/>
        <a:lstStyle/>
        <a:p>
          <a:pPr latinLnBrk="1"/>
          <a:endParaRPr lang="ko-KR" altLang="en-US"/>
        </a:p>
      </dgm:t>
    </dgm:pt>
    <dgm:pt modelId="{F2001C16-D5F3-4630-A77A-4289190F8309}" type="pres">
      <dgm:prSet presAssocID="{DED84547-188C-401B-A40C-8DC1F173403B}" presName="Name0" presStyleCnt="0">
        <dgm:presLayoutVars>
          <dgm:chMax val="7"/>
          <dgm:chPref val="7"/>
          <dgm:dir/>
        </dgm:presLayoutVars>
      </dgm:prSet>
      <dgm:spPr/>
    </dgm:pt>
    <dgm:pt modelId="{4709F249-6FFF-4C03-8AF7-A5DAA9327923}" type="pres">
      <dgm:prSet presAssocID="{DED84547-188C-401B-A40C-8DC1F173403B}" presName="Name1" presStyleCnt="0"/>
      <dgm:spPr/>
    </dgm:pt>
    <dgm:pt modelId="{4EBEEBDD-4F36-4DC3-99FA-10A7020B9475}" type="pres">
      <dgm:prSet presAssocID="{DED84547-188C-401B-A40C-8DC1F173403B}" presName="cycle" presStyleCnt="0"/>
      <dgm:spPr/>
    </dgm:pt>
    <dgm:pt modelId="{5F3F497F-D29E-4A9C-85FA-058B4FB3FC7D}" type="pres">
      <dgm:prSet presAssocID="{DED84547-188C-401B-A40C-8DC1F173403B}" presName="srcNode" presStyleLbl="node1" presStyleIdx="0" presStyleCnt="3"/>
      <dgm:spPr/>
    </dgm:pt>
    <dgm:pt modelId="{FA01A295-5965-4468-B42B-98C15CCF48A1}" type="pres">
      <dgm:prSet presAssocID="{DED84547-188C-401B-A40C-8DC1F173403B}" presName="conn" presStyleLbl="parChTrans1D2" presStyleIdx="0" presStyleCnt="1"/>
      <dgm:spPr/>
    </dgm:pt>
    <dgm:pt modelId="{96F1634B-ADD9-4F04-B6D0-6539BF545BD5}" type="pres">
      <dgm:prSet presAssocID="{DED84547-188C-401B-A40C-8DC1F173403B}" presName="extraNode" presStyleLbl="node1" presStyleIdx="0" presStyleCnt="3"/>
      <dgm:spPr/>
    </dgm:pt>
    <dgm:pt modelId="{ECCA5E42-BD4C-49C2-942A-FABA4A2202E8}" type="pres">
      <dgm:prSet presAssocID="{DED84547-188C-401B-A40C-8DC1F173403B}" presName="dstNode" presStyleLbl="node1" presStyleIdx="0" presStyleCnt="3"/>
      <dgm:spPr/>
    </dgm:pt>
    <dgm:pt modelId="{565499E6-C004-4667-800F-90048AF01ECA}" type="pres">
      <dgm:prSet presAssocID="{3EA54611-6D2B-4FF0-A157-5075F3160AF1}" presName="text_1" presStyleLbl="node1" presStyleIdx="0" presStyleCnt="3">
        <dgm:presLayoutVars>
          <dgm:bulletEnabled val="1"/>
        </dgm:presLayoutVars>
      </dgm:prSet>
      <dgm:spPr/>
    </dgm:pt>
    <dgm:pt modelId="{3A85227D-5BF9-4928-ACDA-FC4FC9100F5B}" type="pres">
      <dgm:prSet presAssocID="{3EA54611-6D2B-4FF0-A157-5075F3160AF1}" presName="accent_1" presStyleCnt="0"/>
      <dgm:spPr/>
    </dgm:pt>
    <dgm:pt modelId="{6FACB174-A9EC-4B6D-A58B-0B4A2F88BA72}" type="pres">
      <dgm:prSet presAssocID="{3EA54611-6D2B-4FF0-A157-5075F3160AF1}" presName="accentRepeatNode" presStyleLbl="solidFgAcc1" presStyleIdx="0" presStyleCnt="3"/>
      <dgm:spPr/>
    </dgm:pt>
    <dgm:pt modelId="{A300BA53-062C-47CE-90C3-0D8DA5CAAEF5}" type="pres">
      <dgm:prSet presAssocID="{9FF2DEA8-5C87-4717-8167-BD172135BDB5}" presName="text_2" presStyleLbl="node1" presStyleIdx="1" presStyleCnt="3">
        <dgm:presLayoutVars>
          <dgm:bulletEnabled val="1"/>
        </dgm:presLayoutVars>
      </dgm:prSet>
      <dgm:spPr/>
    </dgm:pt>
    <dgm:pt modelId="{EDA979B0-33E7-4A06-B9E4-1BE668FD3023}" type="pres">
      <dgm:prSet presAssocID="{9FF2DEA8-5C87-4717-8167-BD172135BDB5}" presName="accent_2" presStyleCnt="0"/>
      <dgm:spPr/>
    </dgm:pt>
    <dgm:pt modelId="{A3C5FAFA-493F-4F67-8523-B37640C4984E}" type="pres">
      <dgm:prSet presAssocID="{9FF2DEA8-5C87-4717-8167-BD172135BDB5}" presName="accentRepeatNode" presStyleLbl="solidFgAcc1" presStyleIdx="1" presStyleCnt="3"/>
      <dgm:spPr/>
    </dgm:pt>
    <dgm:pt modelId="{3CF01A3E-18EF-46DA-B128-1493F60E2EC6}" type="pres">
      <dgm:prSet presAssocID="{782CE72D-8D13-40DD-93D3-C7393ADE7D80}" presName="text_3" presStyleLbl="node1" presStyleIdx="2" presStyleCnt="3">
        <dgm:presLayoutVars>
          <dgm:bulletEnabled val="1"/>
        </dgm:presLayoutVars>
      </dgm:prSet>
      <dgm:spPr/>
    </dgm:pt>
    <dgm:pt modelId="{49CC3907-B982-40D7-AAF6-48E6FB5E6DAE}" type="pres">
      <dgm:prSet presAssocID="{782CE72D-8D13-40DD-93D3-C7393ADE7D80}" presName="accent_3" presStyleCnt="0"/>
      <dgm:spPr/>
    </dgm:pt>
    <dgm:pt modelId="{91E2523C-E19E-4D06-AA59-6A5EE25A1CB1}" type="pres">
      <dgm:prSet presAssocID="{782CE72D-8D13-40DD-93D3-C7393ADE7D80}" presName="accentRepeatNode" presStyleLbl="solidFgAcc1" presStyleIdx="2" presStyleCnt="3"/>
      <dgm:spPr/>
    </dgm:pt>
  </dgm:ptLst>
  <dgm:cxnLst>
    <dgm:cxn modelId="{FE9D705D-D572-4DB3-8057-A856A91898CB}" type="presOf" srcId="{DED84547-188C-401B-A40C-8DC1F173403B}" destId="{F2001C16-D5F3-4630-A77A-4289190F8309}" srcOrd="0" destOrd="0" presId="urn:microsoft.com/office/officeart/2008/layout/VerticalCurvedList"/>
    <dgm:cxn modelId="{AE0F125E-905A-452E-8967-FFA343795E74}" type="presOf" srcId="{9FF43E0E-EDD4-4C4B-99D6-63463031C413}" destId="{FA01A295-5965-4468-B42B-98C15CCF48A1}" srcOrd="0" destOrd="0" presId="urn:microsoft.com/office/officeart/2008/layout/VerticalCurvedList"/>
    <dgm:cxn modelId="{FF6B5689-B36D-4B70-B2E5-E9CC2DC57521}" type="presOf" srcId="{3EA54611-6D2B-4FF0-A157-5075F3160AF1}" destId="{565499E6-C004-4667-800F-90048AF01ECA}" srcOrd="0" destOrd="0" presId="urn:microsoft.com/office/officeart/2008/layout/VerticalCurvedList"/>
    <dgm:cxn modelId="{F7AF79BA-7CF2-46D0-B142-41FB95A44398}" srcId="{DED84547-188C-401B-A40C-8DC1F173403B}" destId="{3EA54611-6D2B-4FF0-A157-5075F3160AF1}" srcOrd="0" destOrd="0" parTransId="{F380BA95-484A-423D-AD0B-AB87A4A4A7C6}" sibTransId="{9FF43E0E-EDD4-4C4B-99D6-63463031C413}"/>
    <dgm:cxn modelId="{4E798CBB-A4FF-4D6D-A28E-57A3B91EDE04}" srcId="{DED84547-188C-401B-A40C-8DC1F173403B}" destId="{782CE72D-8D13-40DD-93D3-C7393ADE7D80}" srcOrd="2" destOrd="0" parTransId="{88494FE8-5A51-4E4E-8DB9-B26E2413F419}" sibTransId="{DD2F861B-032E-409E-9D01-1E2D6AFEA29A}"/>
    <dgm:cxn modelId="{1242ADCA-8BF8-4DDA-881C-634217297F35}" srcId="{DED84547-188C-401B-A40C-8DC1F173403B}" destId="{9FF2DEA8-5C87-4717-8167-BD172135BDB5}" srcOrd="1" destOrd="0" parTransId="{8C5DFE15-3153-45AB-BAF4-934C603E04C5}" sibTransId="{130A8D2B-F84D-4285-A9B0-DD2A45CC716B}"/>
    <dgm:cxn modelId="{C1223DED-B1D2-4F6F-9A41-E89E027855A5}" type="presOf" srcId="{9FF2DEA8-5C87-4717-8167-BD172135BDB5}" destId="{A300BA53-062C-47CE-90C3-0D8DA5CAAEF5}" srcOrd="0" destOrd="0" presId="urn:microsoft.com/office/officeart/2008/layout/VerticalCurvedList"/>
    <dgm:cxn modelId="{D18201F5-A78B-4721-B797-EE3D68CECAC4}" type="presOf" srcId="{782CE72D-8D13-40DD-93D3-C7393ADE7D80}" destId="{3CF01A3E-18EF-46DA-B128-1493F60E2EC6}" srcOrd="0" destOrd="0" presId="urn:microsoft.com/office/officeart/2008/layout/VerticalCurvedList"/>
    <dgm:cxn modelId="{9B21C44D-5B75-40CC-8569-8F8559C3C532}" type="presParOf" srcId="{F2001C16-D5F3-4630-A77A-4289190F8309}" destId="{4709F249-6FFF-4C03-8AF7-A5DAA9327923}" srcOrd="0" destOrd="0" presId="urn:microsoft.com/office/officeart/2008/layout/VerticalCurvedList"/>
    <dgm:cxn modelId="{C07A9718-B33F-4E33-B19A-57E37988BFB1}" type="presParOf" srcId="{4709F249-6FFF-4C03-8AF7-A5DAA9327923}" destId="{4EBEEBDD-4F36-4DC3-99FA-10A7020B9475}" srcOrd="0" destOrd="0" presId="urn:microsoft.com/office/officeart/2008/layout/VerticalCurvedList"/>
    <dgm:cxn modelId="{D6BC106B-0776-4C4D-B655-1258C451904D}" type="presParOf" srcId="{4EBEEBDD-4F36-4DC3-99FA-10A7020B9475}" destId="{5F3F497F-D29E-4A9C-85FA-058B4FB3FC7D}" srcOrd="0" destOrd="0" presId="urn:microsoft.com/office/officeart/2008/layout/VerticalCurvedList"/>
    <dgm:cxn modelId="{6FE5BCB9-33C6-4216-A7EB-E085A3994E04}" type="presParOf" srcId="{4EBEEBDD-4F36-4DC3-99FA-10A7020B9475}" destId="{FA01A295-5965-4468-B42B-98C15CCF48A1}" srcOrd="1" destOrd="0" presId="urn:microsoft.com/office/officeart/2008/layout/VerticalCurvedList"/>
    <dgm:cxn modelId="{4DE18837-38FC-4D8A-9468-E7F5436291A6}" type="presParOf" srcId="{4EBEEBDD-4F36-4DC3-99FA-10A7020B9475}" destId="{96F1634B-ADD9-4F04-B6D0-6539BF545BD5}" srcOrd="2" destOrd="0" presId="urn:microsoft.com/office/officeart/2008/layout/VerticalCurvedList"/>
    <dgm:cxn modelId="{BCBBFC38-2F62-47C8-84B0-C724BEF81992}" type="presParOf" srcId="{4EBEEBDD-4F36-4DC3-99FA-10A7020B9475}" destId="{ECCA5E42-BD4C-49C2-942A-FABA4A2202E8}" srcOrd="3" destOrd="0" presId="urn:microsoft.com/office/officeart/2008/layout/VerticalCurvedList"/>
    <dgm:cxn modelId="{866BD5CF-01DC-4DA7-A653-AC93FA485446}" type="presParOf" srcId="{4709F249-6FFF-4C03-8AF7-A5DAA9327923}" destId="{565499E6-C004-4667-800F-90048AF01ECA}" srcOrd="1" destOrd="0" presId="urn:microsoft.com/office/officeart/2008/layout/VerticalCurvedList"/>
    <dgm:cxn modelId="{9440A61E-7A13-4EA7-A01F-E9B1EE02A33C}" type="presParOf" srcId="{4709F249-6FFF-4C03-8AF7-A5DAA9327923}" destId="{3A85227D-5BF9-4928-ACDA-FC4FC9100F5B}" srcOrd="2" destOrd="0" presId="urn:microsoft.com/office/officeart/2008/layout/VerticalCurvedList"/>
    <dgm:cxn modelId="{E414A9F8-41BA-46ED-9310-9D126C0CBE21}" type="presParOf" srcId="{3A85227D-5BF9-4928-ACDA-FC4FC9100F5B}" destId="{6FACB174-A9EC-4B6D-A58B-0B4A2F88BA72}" srcOrd="0" destOrd="0" presId="urn:microsoft.com/office/officeart/2008/layout/VerticalCurvedList"/>
    <dgm:cxn modelId="{6B60EB52-6FBB-4606-A786-8D9BCAE248BB}" type="presParOf" srcId="{4709F249-6FFF-4C03-8AF7-A5DAA9327923}" destId="{A300BA53-062C-47CE-90C3-0D8DA5CAAEF5}" srcOrd="3" destOrd="0" presId="urn:microsoft.com/office/officeart/2008/layout/VerticalCurvedList"/>
    <dgm:cxn modelId="{F756AAD5-F9E0-4E58-88E6-65BB08F2C257}" type="presParOf" srcId="{4709F249-6FFF-4C03-8AF7-A5DAA9327923}" destId="{EDA979B0-33E7-4A06-B9E4-1BE668FD3023}" srcOrd="4" destOrd="0" presId="urn:microsoft.com/office/officeart/2008/layout/VerticalCurvedList"/>
    <dgm:cxn modelId="{A87534A6-791B-4332-8DD6-DFA1A11AF9BD}" type="presParOf" srcId="{EDA979B0-33E7-4A06-B9E4-1BE668FD3023}" destId="{A3C5FAFA-493F-4F67-8523-B37640C4984E}" srcOrd="0" destOrd="0" presId="urn:microsoft.com/office/officeart/2008/layout/VerticalCurvedList"/>
    <dgm:cxn modelId="{FA95391D-87DC-4C00-ABC3-E663D478C5FD}" type="presParOf" srcId="{4709F249-6FFF-4C03-8AF7-A5DAA9327923}" destId="{3CF01A3E-18EF-46DA-B128-1493F60E2EC6}" srcOrd="5" destOrd="0" presId="urn:microsoft.com/office/officeart/2008/layout/VerticalCurvedList"/>
    <dgm:cxn modelId="{A4E3BED2-ACA2-4F9D-B0E3-E0A178DCB0B4}" type="presParOf" srcId="{4709F249-6FFF-4C03-8AF7-A5DAA9327923}" destId="{49CC3907-B982-40D7-AAF6-48E6FB5E6DAE}" srcOrd="6" destOrd="0" presId="urn:microsoft.com/office/officeart/2008/layout/VerticalCurvedList"/>
    <dgm:cxn modelId="{DD146C3C-0C87-4094-8348-804F3C9007D5}" type="presParOf" srcId="{49CC3907-B982-40D7-AAF6-48E6FB5E6DAE}" destId="{91E2523C-E19E-4D06-AA59-6A5EE25A1CB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1A295-5965-4468-B42B-98C15CCF48A1}">
      <dsp:nvSpPr>
        <dsp:cNvPr id="0" name=""/>
        <dsp:cNvSpPr/>
      </dsp:nvSpPr>
      <dsp:spPr>
        <a:xfrm>
          <a:off x="-4738021" y="-726251"/>
          <a:ext cx="5643504" cy="5643504"/>
        </a:xfrm>
        <a:prstGeom prst="blockArc">
          <a:avLst>
            <a:gd name="adj1" fmla="val 18900000"/>
            <a:gd name="adj2" fmla="val 2700000"/>
            <a:gd name="adj3" fmla="val 383"/>
          </a:avLst>
        </a:pr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499E6-C004-4667-800F-90048AF01ECA}">
      <dsp:nvSpPr>
        <dsp:cNvPr id="0" name=""/>
        <dsp:cNvSpPr/>
      </dsp:nvSpPr>
      <dsp:spPr>
        <a:xfrm>
          <a:off x="582354" y="419100"/>
          <a:ext cx="9876053" cy="83820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5321" tIns="78740" rIns="78740" bIns="78740" numCol="1" spcCol="1270" anchor="ctr" anchorCtr="0">
          <a:noAutofit/>
        </a:bodyPr>
        <a:lstStyle/>
        <a:p>
          <a:pPr marL="0" lvl="0" indent="0" algn="l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KR" panose="02020400000000000000" pitchFamily="18" charset="-127"/>
              <a:ea typeface="Noto Serif CJK KR" panose="02020400000000000000" pitchFamily="18" charset="-127"/>
            </a:rPr>
            <a:t>개요</a:t>
          </a:r>
        </a:p>
      </dsp:txBody>
      <dsp:txXfrm>
        <a:off x="582354" y="419100"/>
        <a:ext cx="9876053" cy="838200"/>
      </dsp:txXfrm>
    </dsp:sp>
    <dsp:sp modelId="{6FACB174-A9EC-4B6D-A58B-0B4A2F88BA72}">
      <dsp:nvSpPr>
        <dsp:cNvPr id="0" name=""/>
        <dsp:cNvSpPr/>
      </dsp:nvSpPr>
      <dsp:spPr>
        <a:xfrm>
          <a:off x="58479" y="314325"/>
          <a:ext cx="1047750" cy="1047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0BA53-062C-47CE-90C3-0D8DA5CAAEF5}">
      <dsp:nvSpPr>
        <dsp:cNvPr id="0" name=""/>
        <dsp:cNvSpPr/>
      </dsp:nvSpPr>
      <dsp:spPr>
        <a:xfrm>
          <a:off x="887039" y="1676400"/>
          <a:ext cx="9571367" cy="83820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5321" tIns="78740" rIns="78740" bIns="78740" numCol="1" spcCol="1270" anchor="ctr" anchorCtr="0">
          <a:noAutofit/>
        </a:bodyPr>
        <a:lstStyle/>
        <a:p>
          <a:pPr marL="0" lvl="0" indent="0" algn="l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1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KR" panose="02020400000000000000" pitchFamily="18" charset="-127"/>
              <a:ea typeface="Noto Serif CJK KR" panose="02020400000000000000" pitchFamily="18" charset="-127"/>
            </a:rPr>
            <a:t>비보안</a:t>
          </a:r>
          <a:r>
            <a:rPr lang="ko-KR" altLang="en-US" sz="3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KR" panose="02020400000000000000" pitchFamily="18" charset="-127"/>
              <a:ea typeface="Noto Serif CJK KR" panose="02020400000000000000" pitchFamily="18" charset="-127"/>
            </a:rPr>
            <a:t> 품질검사성적서 열람</a:t>
          </a:r>
        </a:p>
      </dsp:txBody>
      <dsp:txXfrm>
        <a:off x="887039" y="1676400"/>
        <a:ext cx="9571367" cy="838200"/>
      </dsp:txXfrm>
    </dsp:sp>
    <dsp:sp modelId="{A3C5FAFA-493F-4F67-8523-B37640C4984E}">
      <dsp:nvSpPr>
        <dsp:cNvPr id="0" name=""/>
        <dsp:cNvSpPr/>
      </dsp:nvSpPr>
      <dsp:spPr>
        <a:xfrm>
          <a:off x="363164" y="1571625"/>
          <a:ext cx="1047750" cy="1047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01A3E-18EF-46DA-B128-1493F60E2EC6}">
      <dsp:nvSpPr>
        <dsp:cNvPr id="0" name=""/>
        <dsp:cNvSpPr/>
      </dsp:nvSpPr>
      <dsp:spPr>
        <a:xfrm>
          <a:off x="582354" y="2933700"/>
          <a:ext cx="9876053" cy="83820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5321" tIns="78740" rIns="78740" bIns="78740" numCol="1" spcCol="1270" anchor="ctr" anchorCtr="0">
          <a:noAutofit/>
        </a:bodyPr>
        <a:lstStyle/>
        <a:p>
          <a:pPr marL="0" lvl="0" indent="0" algn="l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KR" panose="02020400000000000000" pitchFamily="18" charset="-127"/>
              <a:ea typeface="Noto Serif CJK KR" panose="02020400000000000000" pitchFamily="18" charset="-127"/>
            </a:rPr>
            <a:t>보안 품질검사성적서 열람</a:t>
          </a:r>
        </a:p>
      </dsp:txBody>
      <dsp:txXfrm>
        <a:off x="582354" y="2933700"/>
        <a:ext cx="9876053" cy="838200"/>
      </dsp:txXfrm>
    </dsp:sp>
    <dsp:sp modelId="{91E2523C-E19E-4D06-AA59-6A5EE25A1CB1}">
      <dsp:nvSpPr>
        <dsp:cNvPr id="0" name=""/>
        <dsp:cNvSpPr/>
      </dsp:nvSpPr>
      <dsp:spPr>
        <a:xfrm>
          <a:off x="58479" y="2828925"/>
          <a:ext cx="1047750" cy="1047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1C62-6E66-44D5-83D2-BADCC7373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8113" y="2851343"/>
            <a:ext cx="8490581" cy="1746195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A7876-9D0C-4685-8088-6FED23C9B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7350" y="4846921"/>
            <a:ext cx="6632107" cy="951488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2">
                    <a:alpha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2571A-F813-4214-84A2-D413810E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2D60A-3DD9-4866-BA7B-34E852D0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68802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4712D-A072-44DA-B26B-A1BC1ED45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E679A24-160E-440A-9984-8923BC4B8DD8}"/>
              </a:ext>
            </a:extLst>
          </p:cNvPr>
          <p:cNvSpPr/>
          <p:nvPr/>
        </p:nvSpPr>
        <p:spPr>
          <a:xfrm rot="20618895" flipH="1">
            <a:off x="5561167" y="1911565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1">
              <a:lumMod val="75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8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FE275-5B81-47C9-BA2D-6F6DC43B4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EC664-0822-4BE8-9C5D-BB5805261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45D89-6EB8-468C-8726-94869538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69EF1-4362-48D5-892A-20C08FC73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F72AA-57F8-40CE-BBD9-A77F8DE7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4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69046-DB9C-45F8-A281-16510D1FB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31547" y="647699"/>
            <a:ext cx="2112753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06B10-FAAE-4C3A-BC82-8EDC5C124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48287" y="647699"/>
            <a:ext cx="7683260" cy="55292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89FDE-8D09-475F-9B89-BE5AE71A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F80-C5CB-44A2-AB1B-43EB0137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3D7AC-8D81-4526-B969-505D0CE1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6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0846B-7B57-4F95-B17F-B9DEE3394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8814-722A-4F2C-8807-C09FEEC25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756"/>
            <a:ext cx="10515600" cy="4190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E9D7-0090-46D4-A48B-9D26EBCC9C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A5DDC-5EE7-4691-96B2-F7A25A3BB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F9D9F-2C17-4515-8A91-EF6050F3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D67EBB-2EBC-4D85-9751-BE5E66FE0782}"/>
              </a:ext>
            </a:extLst>
          </p:cNvPr>
          <p:cNvCxnSpPr>
            <a:cxnSpLocks/>
          </p:cNvCxnSpPr>
          <p:nvPr/>
        </p:nvCxnSpPr>
        <p:spPr>
          <a:xfrm>
            <a:off x="838200" y="1655523"/>
            <a:ext cx="10515600" cy="0"/>
          </a:xfrm>
          <a:prstGeom prst="line">
            <a:avLst/>
          </a:prstGeom>
          <a:ln w="1905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13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6100-27A9-4A24-9347-29B6A9BA4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11718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350C3-3185-4A0E-9E1F-504D7E6E0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26924"/>
            <a:ext cx="10515600" cy="126272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60CE8-5E49-4336-BB31-974F0D6E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1D1AF-DB46-4EF6-93AD-E8CD740A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FBCEF-E902-4ECE-B0DB-142617EF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902F6-08C1-4F71-90D1-FCA6563EC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11756"/>
            <a:ext cx="5181600" cy="43652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B0FE5-5497-4854-B57F-7955ADCBC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1756"/>
            <a:ext cx="5181600" cy="43652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3852A-0F7C-4F18-A663-165414BA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7E8B5-A392-435C-89FE-849D9B0A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7AA31-DB02-4BFC-8238-507F5E8B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698B4-B17B-4FAB-894D-5400BDEC9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BF5B355-1608-4ECA-8C03-3ABD722BC611}"/>
              </a:ext>
            </a:extLst>
          </p:cNvPr>
          <p:cNvCxnSpPr>
            <a:cxnSpLocks/>
          </p:cNvCxnSpPr>
          <p:nvPr/>
        </p:nvCxnSpPr>
        <p:spPr>
          <a:xfrm>
            <a:off x="838200" y="1655523"/>
            <a:ext cx="10515600" cy="0"/>
          </a:xfrm>
          <a:prstGeom prst="line">
            <a:avLst/>
          </a:prstGeom>
          <a:ln w="1905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07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A6C1-54BB-40E1-859F-0C6DA152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5629"/>
            <a:ext cx="10515600" cy="8189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EEBE1-2D73-4E5F-A8DD-593B79D18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806039"/>
            <a:ext cx="5157787" cy="584548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6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5328A-A6CB-4A40-806F-E68606FC7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90588"/>
            <a:ext cx="5157787" cy="3751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30D26-BCC4-4CE4-9273-69B4E36D3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806038"/>
            <a:ext cx="5183188" cy="584549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6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32694-AE69-4399-B6B4-3F0CBD297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390588"/>
            <a:ext cx="5183188" cy="3751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54DBB-2048-445B-8127-6D2DB22D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454E7-E598-4FCD-834F-13291B957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677B82-4082-402D-889D-8081104D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E4C2C4B-8E48-4589-91AA-FDF1F137A26C}"/>
              </a:ext>
            </a:extLst>
          </p:cNvPr>
          <p:cNvCxnSpPr>
            <a:cxnSpLocks/>
          </p:cNvCxnSpPr>
          <p:nvPr/>
        </p:nvCxnSpPr>
        <p:spPr>
          <a:xfrm>
            <a:off x="838200" y="1655523"/>
            <a:ext cx="10515600" cy="0"/>
          </a:xfrm>
          <a:prstGeom prst="line">
            <a:avLst/>
          </a:prstGeom>
          <a:ln w="1905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78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1A14-BCE3-4322-A314-ABFB09FB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213"/>
            <a:ext cx="10515600" cy="221225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5258E1-694B-4BB9-A41B-BB742555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2B65B-60BA-40E5-8A5A-5A79D315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72797-16BC-4A2F-8A6F-62F61512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1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16BEC-AB1A-4058-9324-07F33219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DE4BD-38C7-497D-AE63-0EC22E333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D80C8-9EBF-4D2D-A9FA-CC9421EAA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6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37465-F6D9-414A-9829-B2793D3A5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7698"/>
            <a:ext cx="4061821" cy="155855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35B2F-EF96-4A99-8082-911D63A3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47699"/>
            <a:ext cx="6172200" cy="52133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EE3AB-F64B-4276-8303-CAE4B4F1D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6256"/>
            <a:ext cx="4061821" cy="36627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20479-140A-466F-B2F2-AFE27D47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6B342-BDCE-45E8-BDA2-B041981D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3F3AE-E094-4EA8-9900-F77CD687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5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3B7E-262A-4834-9437-C20690BF2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9FC6C5-CFC6-43FC-9CD2-EB131734F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867985"/>
            <a:ext cx="6172200" cy="49930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AD41B-4C7D-4884-B895-CFDA0A447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22704-F91B-471A-988B-9023E120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792" y="6356350"/>
            <a:ext cx="3322608" cy="365125"/>
          </a:xfrm>
          <a:prstGeom prst="rect">
            <a:avLst/>
          </a:prstGeom>
        </p:spPr>
        <p:txBody>
          <a:bodyPr/>
          <a:lstStyle/>
          <a:p>
            <a:fld id="{67A5E8B7-F220-42D2-BB61-4E5E24A0550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28E75-DDDE-4BD4-B495-47F44DB3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399" y="6356350"/>
            <a:ext cx="5029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B0594-D6B3-41C6-BBEF-A060A2EB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8474" y="6356350"/>
            <a:ext cx="1414733" cy="365125"/>
          </a:xfrm>
          <a:prstGeom prst="rect">
            <a:avLst/>
          </a:prstGeo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1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9C78C94D-46FB-4205-9A6F-8E14569E9E74}"/>
              </a:ext>
            </a:extLst>
          </p:cNvPr>
          <p:cNvSpPr/>
          <p:nvPr userDrawn="1"/>
        </p:nvSpPr>
        <p:spPr>
          <a:xfrm>
            <a:off x="0" y="1573920"/>
            <a:ext cx="12192000" cy="4621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Noto Serif CJK KR" panose="02020400000000000000" pitchFamily="18" charset="-127"/>
              <a:ea typeface="Noto Serif CJK KR" panose="02020400000000000000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B9309C5-B2BF-4A52-BC92-5367925F2807}"/>
              </a:ext>
            </a:extLst>
          </p:cNvPr>
          <p:cNvSpPr/>
          <p:nvPr userDrawn="1"/>
        </p:nvSpPr>
        <p:spPr>
          <a:xfrm>
            <a:off x="0" y="0"/>
            <a:ext cx="12192000" cy="1573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Noto Serif CJK KR" panose="02020400000000000000" pitchFamily="18" charset="-127"/>
              <a:ea typeface="Noto Serif CJK KR" panose="02020400000000000000" pitchFamily="18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C88A02B-59A9-4A79-BD64-9618FA5B9E30}"/>
              </a:ext>
            </a:extLst>
          </p:cNvPr>
          <p:cNvSpPr/>
          <p:nvPr userDrawn="1"/>
        </p:nvSpPr>
        <p:spPr>
          <a:xfrm>
            <a:off x="1" y="6195573"/>
            <a:ext cx="12192000" cy="66242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Noto Serif CJK KR" panose="02020400000000000000" pitchFamily="18" charset="-127"/>
              <a:ea typeface="Noto Serif CJK KR" panose="02020400000000000000" pitchFamily="18" charset="-127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B555E-8FF5-457E-B328-53ABDB595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427"/>
            <a:ext cx="10515600" cy="819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64ED7-3275-4F98-88B1-4F0832514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61459"/>
            <a:ext cx="10515600" cy="4340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83585DD-49AB-4875-BCB6-A990A21A62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186" y="6356717"/>
            <a:ext cx="2283021" cy="4137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BE3084E-C6D3-46B2-9BB9-388AC544089D}"/>
              </a:ext>
            </a:extLst>
          </p:cNvPr>
          <p:cNvSpPr txBox="1"/>
          <p:nvPr userDrawn="1"/>
        </p:nvSpPr>
        <p:spPr>
          <a:xfrm>
            <a:off x="258793" y="6326731"/>
            <a:ext cx="7834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erif CJK KR" panose="02020400000000000000" pitchFamily="18" charset="-127"/>
                <a:ea typeface="Noto Serif CJK KR" panose="02020400000000000000" pitchFamily="18" charset="-127"/>
                <a:cs typeface="Arial" panose="020B0604020202020204" pitchFamily="34" charset="0"/>
              </a:rPr>
              <a:t>KOSTEC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erif CJK KR" panose="02020400000000000000" pitchFamily="18" charset="-127"/>
                <a:ea typeface="Noto Serif CJK KR" panose="02020400000000000000" pitchFamily="18" charset="-127"/>
                <a:cs typeface="Arial" panose="020B0604020202020204" pitchFamily="34" charset="0"/>
              </a:rPr>
              <a:t> is the best partner for high quality and technology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erif CJK KR" panose="02020400000000000000" pitchFamily="18" charset="-127"/>
              <a:ea typeface="Noto Serif CJK KR" panose="02020400000000000000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>
              <a:alpha val="75000"/>
            </a:schemeClr>
          </a:solidFill>
          <a:latin typeface="Noto Serif CJK KR" panose="02020400000000000000" pitchFamily="18" charset="-127"/>
          <a:ea typeface="Noto Serif CJK KR" panose="02020400000000000000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 spc="100" baseline="0">
          <a:solidFill>
            <a:schemeClr val="tx2">
              <a:alpha val="85000"/>
            </a:schemeClr>
          </a:solidFill>
          <a:latin typeface="Noto Serif CJK KR" panose="02020400000000000000" pitchFamily="18" charset="-127"/>
          <a:ea typeface="Noto Serif CJK KR" panose="02020400000000000000" pitchFamily="18" charset="-127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b="1" kern="1200" spc="100" baseline="0">
          <a:solidFill>
            <a:schemeClr val="tx2">
              <a:alpha val="85000"/>
            </a:schemeClr>
          </a:solidFill>
          <a:latin typeface="Noto Serif CJK KR" panose="02020400000000000000" pitchFamily="18" charset="-127"/>
          <a:ea typeface="Noto Serif CJK KR" panose="02020400000000000000" pitchFamily="18" charset="-127"/>
          <a:cs typeface="+mn-cs"/>
        </a:defRPr>
      </a:lvl2pPr>
      <a:lvl3pPr marL="571500" indent="-3429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 spc="100" baseline="0">
          <a:solidFill>
            <a:schemeClr val="tx2">
              <a:alpha val="85000"/>
            </a:schemeClr>
          </a:solidFill>
          <a:latin typeface="Noto Serif CJK KR" panose="02020400000000000000" pitchFamily="18" charset="-127"/>
          <a:ea typeface="Noto Serif CJK KR" panose="02020400000000000000" pitchFamily="18" charset="-127"/>
          <a:cs typeface="+mn-cs"/>
        </a:defRPr>
      </a:lvl3pPr>
      <a:lvl4pPr marL="64008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i="1" kern="1200" spc="100" baseline="0">
          <a:solidFill>
            <a:schemeClr val="tx2">
              <a:alpha val="85000"/>
            </a:schemeClr>
          </a:solidFill>
          <a:latin typeface="Noto Serif CJK KR" panose="02020400000000000000" pitchFamily="18" charset="-127"/>
          <a:ea typeface="Noto Serif CJK KR" panose="02020400000000000000" pitchFamily="18" charset="-127"/>
          <a:cs typeface="+mn-cs"/>
        </a:defRPr>
      </a:lvl4pPr>
      <a:lvl5pPr marL="9144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100" baseline="0">
          <a:solidFill>
            <a:schemeClr val="tx2">
              <a:alpha val="85000"/>
            </a:schemeClr>
          </a:solidFill>
          <a:latin typeface="Noto Serif CJK KR" panose="02020400000000000000" pitchFamily="18" charset="-127"/>
          <a:ea typeface="Noto Serif CJK KR" panose="02020400000000000000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B05E108-EB52-41AE-9676-75C5D2EF3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DCA362-CEAA-4588-881C-D36A1C9B1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4DBDE6-5676-4CB5-8B75-A1C2437F97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34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5FACE953-4BC1-4D04-8821-35AC9E291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8113" y="2851343"/>
            <a:ext cx="8490581" cy="1746195"/>
          </a:xfrm>
        </p:spPr>
        <p:txBody>
          <a:bodyPr anchor="b">
            <a:normAutofit/>
          </a:bodyPr>
          <a:lstStyle/>
          <a:p>
            <a:r>
              <a:rPr lang="ko-KR" altLang="en-US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코스텍기술</a:t>
            </a:r>
            <a:r>
              <a:rPr lang="ko-KR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㈜</a:t>
            </a:r>
            <a:br>
              <a:rPr lang="en-US" altLang="ko-K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품질검사성적서 사본 열람 안내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3C1B9BA-1C14-47E1-877D-DF427FD5A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7350" y="4846921"/>
            <a:ext cx="6632107" cy="951488"/>
          </a:xfrm>
        </p:spPr>
        <p:txBody>
          <a:bodyPr>
            <a:normAutofit/>
          </a:bodyPr>
          <a:lstStyle/>
          <a:p>
            <a:r>
              <a:rPr lang="en-US" altLang="ko-KR" dirty="0" err="1">
                <a:solidFill>
                  <a:srgbClr val="FFFFFF"/>
                </a:solidFill>
              </a:rPr>
              <a:t>R0</a:t>
            </a:r>
            <a:r>
              <a:rPr lang="en-US" altLang="ko-KR" dirty="0">
                <a:solidFill>
                  <a:srgbClr val="FFFFFF"/>
                </a:solidFill>
              </a:rPr>
              <a:t>,</a:t>
            </a:r>
            <a:r>
              <a:rPr lang="ko-KR" altLang="en-US" dirty="0">
                <a:solidFill>
                  <a:srgbClr val="FFFFFF"/>
                </a:solidFill>
              </a:rPr>
              <a:t> </a:t>
            </a:r>
            <a:r>
              <a:rPr lang="en-US" altLang="ko-KR" dirty="0">
                <a:solidFill>
                  <a:srgbClr val="FFFFFF"/>
                </a:solidFill>
              </a:rPr>
              <a:t>2020.10.14</a:t>
            </a:r>
            <a:endParaRPr lang="ko-KR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065A88-C5C5-4C5E-9E75-8547BECF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보안 품질검사성적서 열람 안내</a:t>
            </a:r>
            <a:endParaRPr lang="ko-KR" altLang="en-US" sz="2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870A77-E2D9-4FCA-9FA3-20111B369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국가 중요시설에 대한 품질검사 성적서의 열람을 원하는 경우</a:t>
            </a:r>
            <a:r>
              <a:rPr lang="en-US" altLang="ko-KR" dirty="0"/>
              <a:t>, </a:t>
            </a:r>
            <a:r>
              <a:rPr lang="ko-KR" altLang="en-US" dirty="0"/>
              <a:t>하기의 정보를 이메일</a:t>
            </a:r>
            <a:r>
              <a:rPr lang="en-US" altLang="ko-KR" dirty="0"/>
              <a:t>(</a:t>
            </a:r>
            <a:r>
              <a:rPr lang="en-US" altLang="ko-KR" dirty="0" err="1"/>
              <a:t>ndt3490881@naver.com</a:t>
            </a:r>
            <a:r>
              <a:rPr lang="en-US" altLang="ko-KR" dirty="0"/>
              <a:t>)</a:t>
            </a:r>
            <a:r>
              <a:rPr lang="ko-KR" altLang="en-US" dirty="0"/>
              <a:t>로 보내주시기 바랍니다</a:t>
            </a:r>
            <a:r>
              <a:rPr lang="en-US" altLang="ko-KR" dirty="0"/>
              <a:t>. </a:t>
            </a:r>
            <a:r>
              <a:rPr lang="ko-KR" altLang="en-US" dirty="0"/>
              <a:t>하기 정보가 일치하는 경우에만 사본 성적서의 발송이 가능합니다</a:t>
            </a:r>
            <a:r>
              <a:rPr lang="en-US" altLang="ko-KR" dirty="0"/>
              <a:t>.</a:t>
            </a: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ko-KR" altLang="en-US" dirty="0" err="1"/>
              <a:t>공사명</a:t>
            </a:r>
            <a:endParaRPr lang="en-US" altLang="ko-KR" dirty="0"/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ko-KR" altLang="en-US" dirty="0" err="1"/>
              <a:t>시료명</a:t>
            </a:r>
            <a:r>
              <a:rPr lang="ko-KR" altLang="en-US" dirty="0"/>
              <a:t> 및 </a:t>
            </a:r>
            <a:r>
              <a:rPr lang="ko-KR" altLang="en-US" dirty="0" err="1"/>
              <a:t>시료량</a:t>
            </a:r>
            <a:endParaRPr lang="en-US" altLang="ko-KR" dirty="0"/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ko-KR" altLang="en-US" dirty="0"/>
              <a:t>의뢰일자 및 의뢰자</a:t>
            </a:r>
            <a:endParaRPr lang="en-US" altLang="ko-KR" dirty="0"/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ko-KR" altLang="en-US" dirty="0"/>
              <a:t>시험 및 검사 종목</a:t>
            </a:r>
            <a:endParaRPr lang="en-US" altLang="ko-KR" dirty="0"/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ko-KR" altLang="en-US" dirty="0"/>
              <a:t>열람 요청자의 소속</a:t>
            </a:r>
            <a:r>
              <a:rPr lang="en-US" altLang="ko-KR" dirty="0"/>
              <a:t>, </a:t>
            </a:r>
            <a:r>
              <a:rPr lang="ko-KR" altLang="en-US" dirty="0"/>
              <a:t>성명</a:t>
            </a:r>
            <a:r>
              <a:rPr lang="en-US" altLang="ko-KR" dirty="0"/>
              <a:t>, </a:t>
            </a:r>
            <a:r>
              <a:rPr lang="ko-KR" altLang="en-US" dirty="0"/>
              <a:t>연락처 및 열람 목적</a:t>
            </a:r>
            <a:endParaRPr lang="en-US" altLang="ko-KR" dirty="0"/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ko-KR" altLang="en-US" dirty="0" err="1"/>
              <a:t>코스텍기술</a:t>
            </a:r>
            <a:r>
              <a:rPr lang="ko-KR" altLang="en-US" dirty="0"/>
              <a:t> 의뢰 접수일자 및 접수자</a:t>
            </a:r>
            <a:endParaRPr lang="en-US" altLang="ko-KR" dirty="0"/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ko-KR" altLang="en-US" dirty="0"/>
              <a:t>사본을 받고자 하는 이메일 또는 팩스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3126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462196-F226-4342-B90B-86F9EE1BE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목차</a:t>
            </a: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ED7806A8-7B07-4BC3-A5E4-848D1E54E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661622"/>
              </p:ext>
            </p:extLst>
          </p:nvPr>
        </p:nvGraphicFramePr>
        <p:xfrm>
          <a:off x="838200" y="1811338"/>
          <a:ext cx="10515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75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065A88-C5C5-4C5E-9E75-8547BECF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개요</a:t>
            </a:r>
            <a:endParaRPr lang="ko-KR" altLang="en-US" sz="2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870A77-E2D9-4FCA-9FA3-20111B369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코스텍기술㈜에서</a:t>
            </a:r>
            <a:r>
              <a:rPr lang="ko-KR" altLang="en-US" dirty="0"/>
              <a:t> 수행한 품질검사성적서는 다음과 같이 구분한다</a:t>
            </a:r>
            <a:r>
              <a:rPr lang="en-US" altLang="ko-KR" dirty="0"/>
              <a:t>. </a:t>
            </a:r>
            <a:r>
              <a:rPr lang="ko-KR" altLang="en-US" dirty="0"/>
              <a:t>하기 성적서의 열람은 사본 열람을 의미한다</a:t>
            </a:r>
            <a:r>
              <a:rPr lang="en-US" altLang="ko-KR" dirty="0"/>
              <a:t>.(</a:t>
            </a:r>
            <a:r>
              <a:rPr lang="ko-KR" altLang="en-US" dirty="0"/>
              <a:t>원본은 고객에게 제출</a:t>
            </a:r>
            <a:r>
              <a:rPr lang="en-US" altLang="ko-KR" dirty="0"/>
              <a:t>)</a:t>
            </a:r>
            <a:br>
              <a:rPr lang="en-US" altLang="ko-KR" dirty="0"/>
            </a:br>
            <a:endParaRPr lang="en-US" altLang="ko-KR" dirty="0"/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ko-KR" altLang="en-US" sz="2000" dirty="0" err="1"/>
              <a:t>비보안</a:t>
            </a:r>
            <a:r>
              <a:rPr lang="ko-KR" altLang="en-US" sz="2000" dirty="0"/>
              <a:t> 품질검사성적서</a:t>
            </a:r>
            <a:br>
              <a:rPr lang="en-US" altLang="ko-KR" sz="2000" dirty="0"/>
            </a:br>
            <a:r>
              <a:rPr lang="ko-KR" altLang="en-US" sz="2000" dirty="0"/>
              <a:t>보안 성적서를 제외한 성적서의 열람 방법 기술</a:t>
            </a:r>
            <a:br>
              <a:rPr lang="en-US" altLang="ko-KR" sz="2000" dirty="0"/>
            </a:br>
            <a:endParaRPr lang="en-US" altLang="ko-KR" sz="2000" dirty="0"/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ko-KR" altLang="en-US" sz="2000" dirty="0"/>
              <a:t>보안 품질검사성적서</a:t>
            </a:r>
            <a:br>
              <a:rPr lang="en-US" altLang="ko-KR" sz="2000" dirty="0"/>
            </a:br>
            <a:r>
              <a:rPr lang="ko-KR" altLang="en-US" sz="2000" dirty="0"/>
              <a:t>국가 중요시설에 대한 성적서로서 건설사업정보시스템</a:t>
            </a:r>
            <a:r>
              <a:rPr lang="en-US" altLang="ko-KR" sz="2000" dirty="0"/>
              <a:t>(</a:t>
            </a:r>
            <a:r>
              <a:rPr lang="en-US" altLang="ko-KR" sz="2000" dirty="0" err="1"/>
              <a:t>claspia.go.kr</a:t>
            </a:r>
            <a:r>
              <a:rPr lang="en-US" altLang="ko-KR" sz="2000" dirty="0"/>
              <a:t>)</a:t>
            </a:r>
            <a:r>
              <a:rPr lang="ko-KR" altLang="en-US" sz="2000" dirty="0"/>
              <a:t>에서</a:t>
            </a:r>
            <a:r>
              <a:rPr lang="en-US" altLang="ko-KR" sz="2000" dirty="0"/>
              <a:t> </a:t>
            </a:r>
            <a:r>
              <a:rPr lang="ko-KR" altLang="en-US" sz="2000" dirty="0"/>
              <a:t>일반적으로 열람할 수 없는 성적서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41355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065A88-C5C5-4C5E-9E75-8547BECF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비보안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품질검사성적서 열람 안내</a:t>
            </a:r>
            <a:endParaRPr lang="ko-KR" altLang="en-US" sz="2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870A77-E2D9-4FCA-9FA3-20111B369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건설사업정보시스템</a:t>
            </a:r>
            <a:r>
              <a:rPr lang="en-US" altLang="ko-KR" dirty="0"/>
              <a:t>(</a:t>
            </a:r>
            <a:r>
              <a:rPr lang="en-US" altLang="ko-KR" dirty="0" err="1"/>
              <a:t>calspia.go.kr</a:t>
            </a:r>
            <a:r>
              <a:rPr lang="en-US" altLang="ko-KR" dirty="0"/>
              <a:t>) </a:t>
            </a:r>
            <a:r>
              <a:rPr lang="ko-KR" altLang="en-US" dirty="0"/>
              <a:t>접속</a:t>
            </a: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433CDE9-AFD0-46DE-8CEE-3B6BA677A9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374"/>
          <a:stretch/>
        </p:blipFill>
        <p:spPr>
          <a:xfrm>
            <a:off x="1171888" y="2449286"/>
            <a:ext cx="10181912" cy="374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065A88-C5C5-4C5E-9E75-8547BECF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비보안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품질검사성적서 열람 안내</a:t>
            </a:r>
            <a:endParaRPr lang="ko-KR" altLang="en-US" sz="2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870A77-E2D9-4FCA-9FA3-20111B369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인허가</a:t>
            </a:r>
            <a:r>
              <a:rPr lang="en-US" altLang="ko-KR" dirty="0"/>
              <a:t>→</a:t>
            </a:r>
            <a:r>
              <a:rPr lang="ko-KR" altLang="en-US" dirty="0"/>
              <a:t>품질검사성적서 열람 선택</a:t>
            </a:r>
            <a:r>
              <a:rPr lang="en-US" altLang="ko-KR" dirty="0"/>
              <a:t>(</a:t>
            </a:r>
            <a:r>
              <a:rPr lang="ko-KR" altLang="en-US" dirty="0"/>
              <a:t>회원가입 불필요</a:t>
            </a:r>
            <a:r>
              <a:rPr lang="en-US" altLang="ko-KR" dirty="0"/>
              <a:t>)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433CDE9-AFD0-46DE-8CEE-3B6BA677A9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374"/>
          <a:stretch/>
        </p:blipFill>
        <p:spPr>
          <a:xfrm>
            <a:off x="1171888" y="2449286"/>
            <a:ext cx="10181912" cy="3746287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FFB14861-9297-40BF-AF55-E4178E12EDC5}"/>
              </a:ext>
            </a:extLst>
          </p:cNvPr>
          <p:cNvSpPr/>
          <p:nvPr/>
        </p:nvSpPr>
        <p:spPr>
          <a:xfrm>
            <a:off x="5819775" y="4327071"/>
            <a:ext cx="942975" cy="571500"/>
          </a:xfrm>
          <a:prstGeom prst="roundRect">
            <a:avLst>
              <a:gd name="adj" fmla="val 30953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69B8638-ABC2-4A3F-B446-4EC75AC7E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920" y="4534179"/>
            <a:ext cx="597255" cy="610764"/>
          </a:xfrm>
          <a:prstGeom prst="rect">
            <a:avLst/>
          </a:prstGeom>
        </p:spPr>
      </p:pic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2BCA820C-F8E1-481B-B251-251C030F9409}"/>
              </a:ext>
            </a:extLst>
          </p:cNvPr>
          <p:cNvSpPr/>
          <p:nvPr/>
        </p:nvSpPr>
        <p:spPr>
          <a:xfrm>
            <a:off x="9210675" y="4898571"/>
            <a:ext cx="828675" cy="1190625"/>
          </a:xfrm>
          <a:prstGeom prst="roundRect">
            <a:avLst>
              <a:gd name="adj" fmla="val 30953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135F2348-232F-4BD2-9AEE-A86122DB3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1820" y="5724804"/>
            <a:ext cx="597255" cy="6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4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D13A43F-D070-40CA-B108-D26DC451BD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135"/>
          <a:stretch/>
        </p:blipFill>
        <p:spPr>
          <a:xfrm>
            <a:off x="1019064" y="2295804"/>
            <a:ext cx="10334736" cy="389976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CC065A88-C5C5-4C5E-9E75-8547BECF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비보안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품질검사성적서 열람 안내</a:t>
            </a:r>
            <a:endParaRPr lang="ko-KR" altLang="en-US" sz="2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870A77-E2D9-4FCA-9FA3-20111B369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검색 편의를 위해 </a:t>
            </a:r>
            <a:r>
              <a:rPr lang="en-US" altLang="ko-KR" dirty="0">
                <a:solidFill>
                  <a:srgbClr val="FF0000">
                    <a:alpha val="85000"/>
                  </a:srgbClr>
                </a:solidFill>
              </a:rPr>
              <a:t>(1)</a:t>
            </a:r>
            <a:r>
              <a:rPr lang="en-US" altLang="ko-KR" dirty="0"/>
              <a:t> </a:t>
            </a:r>
            <a:r>
              <a:rPr lang="ko-KR" altLang="en-US" dirty="0"/>
              <a:t>의뢰인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rgbClr val="FF0000">
                    <a:alpha val="85000"/>
                  </a:srgbClr>
                </a:solidFill>
              </a:rPr>
              <a:t>(2)</a:t>
            </a:r>
            <a:r>
              <a:rPr lang="en-US" altLang="ko-KR" dirty="0"/>
              <a:t> </a:t>
            </a:r>
            <a:r>
              <a:rPr lang="ko-KR" altLang="en-US" dirty="0" err="1"/>
              <a:t>시공자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FF0000">
                    <a:alpha val="85000"/>
                  </a:srgbClr>
                </a:solidFill>
              </a:rPr>
              <a:t>(3)</a:t>
            </a:r>
            <a:r>
              <a:rPr lang="ko-KR" altLang="en-US" dirty="0">
                <a:solidFill>
                  <a:srgbClr val="FF0000">
                    <a:alpha val="85000"/>
                  </a:srgbClr>
                </a:solidFill>
              </a:rPr>
              <a:t> </a:t>
            </a:r>
            <a:r>
              <a:rPr lang="ko-KR" altLang="en-US" dirty="0" err="1">
                <a:solidFill>
                  <a:srgbClr val="FF0000">
                    <a:alpha val="85000"/>
                  </a:srgbClr>
                </a:solidFill>
              </a:rPr>
              <a:t>코스텍기술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rgbClr val="FF0000">
                    <a:alpha val="85000"/>
                  </a:srgbClr>
                </a:solidFill>
              </a:rPr>
              <a:t>(4)</a:t>
            </a:r>
            <a:r>
              <a:rPr lang="en-US" altLang="ko-KR" dirty="0"/>
              <a:t> </a:t>
            </a:r>
            <a:r>
              <a:rPr lang="ko-KR" altLang="en-US" dirty="0"/>
              <a:t>발급일 입력</a:t>
            </a:r>
            <a:endParaRPr lang="en-US" altLang="ko-K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456C0A-8F5E-4220-A3B9-BD2DD0EE57AD}"/>
              </a:ext>
            </a:extLst>
          </p:cNvPr>
          <p:cNvSpPr txBox="1"/>
          <p:nvPr/>
        </p:nvSpPr>
        <p:spPr>
          <a:xfrm>
            <a:off x="4069785" y="4104578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ko-KR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6EC522-D6F3-47E6-A2BA-BDAD285E1A1A}"/>
              </a:ext>
            </a:extLst>
          </p:cNvPr>
          <p:cNvSpPr txBox="1"/>
          <p:nvPr/>
        </p:nvSpPr>
        <p:spPr>
          <a:xfrm>
            <a:off x="4069785" y="437573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ko-KR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18BAA8-8C6A-4D7E-AF73-C6CB09D061EC}"/>
              </a:ext>
            </a:extLst>
          </p:cNvPr>
          <p:cNvSpPr txBox="1"/>
          <p:nvPr/>
        </p:nvSpPr>
        <p:spPr>
          <a:xfrm>
            <a:off x="9428187" y="4104578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ko-KR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8681DF-9682-4B91-BC79-C2D0DE2E4227}"/>
              </a:ext>
            </a:extLst>
          </p:cNvPr>
          <p:cNvSpPr txBox="1"/>
          <p:nvPr/>
        </p:nvSpPr>
        <p:spPr>
          <a:xfrm>
            <a:off x="8450287" y="437573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ko-KR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2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D13A43F-D070-40CA-B108-D26DC451BD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135"/>
          <a:stretch/>
        </p:blipFill>
        <p:spPr>
          <a:xfrm>
            <a:off x="1019064" y="2295804"/>
            <a:ext cx="10334736" cy="389976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CC065A88-C5C5-4C5E-9E75-8547BECF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비보안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품질검사성적서 열람 안내</a:t>
            </a:r>
            <a:endParaRPr lang="ko-KR" altLang="en-US" sz="2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870A77-E2D9-4FCA-9FA3-20111B369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정보 기입 후 검색 클릭</a:t>
            </a:r>
            <a:endParaRPr lang="en-US" altLang="ko-KR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FFB14861-9297-40BF-AF55-E4178E12EDC5}"/>
              </a:ext>
            </a:extLst>
          </p:cNvPr>
          <p:cNvSpPr/>
          <p:nvPr/>
        </p:nvSpPr>
        <p:spPr>
          <a:xfrm>
            <a:off x="5712732" y="4746274"/>
            <a:ext cx="942975" cy="571500"/>
          </a:xfrm>
          <a:prstGeom prst="roundRect">
            <a:avLst>
              <a:gd name="adj" fmla="val 30953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69B8638-ABC2-4A3F-B446-4EC75AC7E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877" y="4953382"/>
            <a:ext cx="597255" cy="6107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456C0A-8F5E-4220-A3B9-BD2DD0EE57AD}"/>
              </a:ext>
            </a:extLst>
          </p:cNvPr>
          <p:cNvSpPr txBox="1"/>
          <p:nvPr/>
        </p:nvSpPr>
        <p:spPr>
          <a:xfrm>
            <a:off x="4069785" y="4104578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ko-KR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6EC522-D6F3-47E6-A2BA-BDAD285E1A1A}"/>
              </a:ext>
            </a:extLst>
          </p:cNvPr>
          <p:cNvSpPr txBox="1"/>
          <p:nvPr/>
        </p:nvSpPr>
        <p:spPr>
          <a:xfrm>
            <a:off x="4069785" y="437573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ko-KR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18BAA8-8C6A-4D7E-AF73-C6CB09D061EC}"/>
              </a:ext>
            </a:extLst>
          </p:cNvPr>
          <p:cNvSpPr txBox="1"/>
          <p:nvPr/>
        </p:nvSpPr>
        <p:spPr>
          <a:xfrm>
            <a:off x="9428187" y="4104578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ko-KR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8681DF-9682-4B91-BC79-C2D0DE2E4227}"/>
              </a:ext>
            </a:extLst>
          </p:cNvPr>
          <p:cNvSpPr txBox="1"/>
          <p:nvPr/>
        </p:nvSpPr>
        <p:spPr>
          <a:xfrm>
            <a:off x="8450287" y="437573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ko-KR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9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065A88-C5C5-4C5E-9E75-8547BECF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비보안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품질검사성적서 열람 안내</a:t>
            </a:r>
            <a:endParaRPr lang="ko-KR" altLang="en-US" sz="2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870A77-E2D9-4FCA-9FA3-20111B369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조회 결과 중 원하는 정보 선택</a:t>
            </a: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09ED3FA-B130-4474-9E33-FDC9F7A54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09611"/>
            <a:ext cx="7795911" cy="3885962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FFB14861-9297-40BF-AF55-E4178E12EDC5}"/>
              </a:ext>
            </a:extLst>
          </p:cNvPr>
          <p:cNvSpPr/>
          <p:nvPr/>
        </p:nvSpPr>
        <p:spPr>
          <a:xfrm>
            <a:off x="5524855" y="4988637"/>
            <a:ext cx="1447445" cy="154863"/>
          </a:xfrm>
          <a:prstGeom prst="roundRect">
            <a:avLst>
              <a:gd name="adj" fmla="val 30953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69B8638-ABC2-4A3F-B446-4EC75AC7E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2488" y="4988637"/>
            <a:ext cx="521229" cy="5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89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065A88-C5C5-4C5E-9E75-8547BECF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비보안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품질검사성적서 열람 안내</a:t>
            </a:r>
            <a:endParaRPr lang="ko-KR" altLang="en-US" sz="2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870A77-E2D9-4FCA-9FA3-20111B369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정보 열람 및 성적서 사본 조회</a:t>
            </a:r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2B9F4DA-8873-4409-B9F3-1BC97553F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314387"/>
            <a:ext cx="7575887" cy="3881185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FFB14861-9297-40BF-AF55-E4178E12EDC5}"/>
              </a:ext>
            </a:extLst>
          </p:cNvPr>
          <p:cNvSpPr/>
          <p:nvPr/>
        </p:nvSpPr>
        <p:spPr>
          <a:xfrm>
            <a:off x="4517138" y="5971692"/>
            <a:ext cx="1447445" cy="154863"/>
          </a:xfrm>
          <a:prstGeom prst="roundRect">
            <a:avLst>
              <a:gd name="adj" fmla="val 30953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69B8638-ABC2-4A3F-B446-4EC75AC7E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4771" y="5971692"/>
            <a:ext cx="521229" cy="5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33888"/>
      </p:ext>
    </p:extLst>
  </p:cSld>
  <p:clrMapOvr>
    <a:masterClrMapping/>
  </p:clrMapOvr>
</p:sld>
</file>

<file path=ppt/theme/theme1.xml><?xml version="1.0" encoding="utf-8"?>
<a:theme xmlns:a="http://schemas.openxmlformats.org/drawingml/2006/main" name="PineVTI">
  <a:themeElements>
    <a:clrScheme name="AnalogousFromLightSeedRightStep">
      <a:dk1>
        <a:srgbClr val="000000"/>
      </a:dk1>
      <a:lt1>
        <a:srgbClr val="FFFFFF"/>
      </a:lt1>
      <a:dk2>
        <a:srgbClr val="412436"/>
      </a:dk2>
      <a:lt2>
        <a:srgbClr val="E8E4E2"/>
      </a:lt2>
      <a:accent1>
        <a:srgbClr val="7EA8B9"/>
      </a:accent1>
      <a:accent2>
        <a:srgbClr val="7F90BA"/>
      </a:accent2>
      <a:accent3>
        <a:srgbClr val="9C96C6"/>
      </a:accent3>
      <a:accent4>
        <a:srgbClr val="9F7FBA"/>
      </a:accent4>
      <a:accent5>
        <a:srgbClr val="C292C4"/>
      </a:accent5>
      <a:accent6>
        <a:srgbClr val="BA7FA4"/>
      </a:accent6>
      <a:hlink>
        <a:srgbClr val="A97660"/>
      </a:hlink>
      <a:folHlink>
        <a:srgbClr val="7F7F7F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neVTI" id="{14D52F43-08F7-4BCB-8A4A-FBED84E2C440}" vid="{D076F849-C9D7-4142-B46C-46BAC587EA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246</Words>
  <Application>Microsoft Office PowerPoint</Application>
  <PresentationFormat>와이드스크린</PresentationFormat>
  <Paragraphs>39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Noto Serif CJK KR</vt:lpstr>
      <vt:lpstr>Arial</vt:lpstr>
      <vt:lpstr>Dante</vt:lpstr>
      <vt:lpstr>Times New Roman</vt:lpstr>
      <vt:lpstr>Wingdings</vt:lpstr>
      <vt:lpstr>PineVTI</vt:lpstr>
      <vt:lpstr>코스텍기술㈜ 품질검사성적서 사본 열람 안내</vt:lpstr>
      <vt:lpstr>목차</vt:lpstr>
      <vt:lpstr>개요</vt:lpstr>
      <vt:lpstr>비보안 품질검사성적서 열람 안내</vt:lpstr>
      <vt:lpstr>비보안 품질검사성적서 열람 안내</vt:lpstr>
      <vt:lpstr>비보안 품질검사성적서 열람 안내</vt:lpstr>
      <vt:lpstr>비보안 품질검사성적서 열람 안내</vt:lpstr>
      <vt:lpstr>비보안 품질검사성적서 열람 안내</vt:lpstr>
      <vt:lpstr>비보안 품질검사성적서 열람 안내</vt:lpstr>
      <vt:lpstr>보안 품질검사성적서 열람 안내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KOSTEC CO., LTD. NDE and HT Services</dc:title>
  <dc:creator>hgkim</dc:creator>
  <cp:lastModifiedBy>hgkim</cp:lastModifiedBy>
  <cp:revision>24</cp:revision>
  <dcterms:created xsi:type="dcterms:W3CDTF">2020-10-13T01:35:47Z</dcterms:created>
  <dcterms:modified xsi:type="dcterms:W3CDTF">2020-10-14T07:47:33Z</dcterms:modified>
</cp:coreProperties>
</file>